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7" r:id="rId3"/>
    <p:sldId id="268" r:id="rId4"/>
    <p:sldId id="269" r:id="rId5"/>
    <p:sldId id="270" r:id="rId6"/>
    <p:sldId id="271" r:id="rId7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040" y="-25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0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3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36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7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50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2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93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2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2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55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1752024"/>
            <a:ext cx="9144000" cy="2400300"/>
            <a:chOff x="0" y="1752024"/>
            <a:chExt cx="9144000" cy="2400300"/>
          </a:xfrm>
        </p:grpSpPr>
        <p:pic>
          <p:nvPicPr>
            <p:cNvPr id="9" name="Picture 8" descr="2018-11nov30_hero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2024"/>
              <a:ext cx="9144000" cy="24003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94325" y="1841989"/>
              <a:ext cx="3247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Seravek"/>
                  <a:cs typeface="Seravek"/>
                </a:rPr>
                <a:t>Metallica Gig Analysis</a:t>
              </a:r>
              <a:endParaRPr lang="en-US" sz="2400" dirty="0">
                <a:solidFill>
                  <a:schemeClr val="bg1"/>
                </a:solidFill>
                <a:latin typeface="Seravek"/>
                <a:cs typeface="Seravek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65008" y="3612022"/>
              <a:ext cx="12844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 smtClean="0">
                  <a:solidFill>
                    <a:schemeClr val="bg1"/>
                  </a:solidFill>
                  <a:latin typeface="Seravek"/>
                  <a:cs typeface="Seravek"/>
                </a:rPr>
                <a:t>by Sam Ho</a:t>
              </a:r>
            </a:p>
            <a:p>
              <a:pPr algn="r"/>
              <a:r>
                <a:rPr lang="en-US" sz="1050" dirty="0" smtClean="0">
                  <a:solidFill>
                    <a:schemeClr val="bg1"/>
                  </a:solidFill>
                  <a:latin typeface="Seravek"/>
                  <a:cs typeface="Seravek"/>
                </a:rPr>
                <a:t>sam@samho.co.uk</a:t>
              </a:r>
              <a:endParaRPr lang="en-US" sz="1050" dirty="0">
                <a:solidFill>
                  <a:schemeClr val="bg1"/>
                </a:solidFill>
                <a:latin typeface="Seravek"/>
                <a:cs typeface="Seravek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4324" y="3642799"/>
              <a:ext cx="39838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Seravek"/>
                  <a:cs typeface="Seravek"/>
                </a:rPr>
                <a:t>Part 1.1 : Data Acquisition (Primary)</a:t>
              </a:r>
              <a:endParaRPr lang="en-US" sz="2000" dirty="0">
                <a:solidFill>
                  <a:schemeClr val="bg1"/>
                </a:solidFill>
                <a:latin typeface="Seravek"/>
                <a:cs typeface="Serave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188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1752024"/>
            <a:ext cx="9144000" cy="2400300"/>
            <a:chOff x="0" y="1752024"/>
            <a:chExt cx="9144000" cy="2400300"/>
          </a:xfrm>
        </p:grpSpPr>
        <p:pic>
          <p:nvPicPr>
            <p:cNvPr id="17" name="Picture 16" descr="2018-12dec09_hero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2024"/>
              <a:ext cx="9144000" cy="24003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94325" y="1841989"/>
              <a:ext cx="3247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Seravek"/>
                  <a:cs typeface="Seravek"/>
                </a:rPr>
                <a:t>Metallica Gig Analysis</a:t>
              </a:r>
              <a:endParaRPr lang="en-US" sz="2400" dirty="0">
                <a:solidFill>
                  <a:schemeClr val="bg1"/>
                </a:solidFill>
                <a:latin typeface="Seravek"/>
                <a:cs typeface="Seravek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65008" y="3612022"/>
              <a:ext cx="12844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 smtClean="0">
                  <a:solidFill>
                    <a:schemeClr val="bg1"/>
                  </a:solidFill>
                  <a:latin typeface="Seravek"/>
                  <a:cs typeface="Seravek"/>
                </a:rPr>
                <a:t>by Sam Ho</a:t>
              </a:r>
            </a:p>
            <a:p>
              <a:pPr algn="r"/>
              <a:r>
                <a:rPr lang="en-US" sz="1050" dirty="0" smtClean="0">
                  <a:solidFill>
                    <a:schemeClr val="bg1"/>
                  </a:solidFill>
                  <a:latin typeface="Seravek"/>
                  <a:cs typeface="Seravek"/>
                </a:rPr>
                <a:t>sam@samho.co.uk</a:t>
              </a:r>
              <a:endParaRPr lang="en-US" sz="1050" dirty="0">
                <a:solidFill>
                  <a:schemeClr val="bg1"/>
                </a:solidFill>
                <a:latin typeface="Seravek"/>
                <a:cs typeface="Seravek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4324" y="3642799"/>
              <a:ext cx="47690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Seravek"/>
                  <a:cs typeface="Seravek"/>
                </a:rPr>
                <a:t>Part 1.2 : Data Acquisition (Secondary)</a:t>
              </a:r>
              <a:endParaRPr lang="en-US" sz="2000" dirty="0">
                <a:solidFill>
                  <a:schemeClr val="bg1"/>
                </a:solidFill>
                <a:latin typeface="Seravek"/>
                <a:cs typeface="Serave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204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752024"/>
            <a:ext cx="9144000" cy="2400300"/>
            <a:chOff x="0" y="1752024"/>
            <a:chExt cx="9144000" cy="2400300"/>
          </a:xfrm>
        </p:grpSpPr>
        <p:pic>
          <p:nvPicPr>
            <p:cNvPr id="9" name="Picture 8" descr="tour-hero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2024"/>
              <a:ext cx="9144000" cy="2400300"/>
            </a:xfrm>
            <a:prstGeom prst="rect">
              <a:avLst/>
            </a:prstGeom>
          </p:spPr>
        </p:pic>
        <p:pic>
          <p:nvPicPr>
            <p:cNvPr id="14" name="Picture 13" descr="2018-11nov26_hero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2024"/>
              <a:ext cx="9144000" cy="24003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4325" y="1841989"/>
              <a:ext cx="3247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Seravek"/>
                  <a:cs typeface="Seravek"/>
                </a:rPr>
                <a:t>Metallica Gig Analysis</a:t>
              </a:r>
              <a:endParaRPr lang="en-US" sz="2400" dirty="0">
                <a:solidFill>
                  <a:schemeClr val="bg1"/>
                </a:solidFill>
                <a:latin typeface="Seravek"/>
                <a:cs typeface="Seravek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65008" y="3612022"/>
              <a:ext cx="12844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 smtClean="0">
                  <a:solidFill>
                    <a:schemeClr val="bg1"/>
                  </a:solidFill>
                  <a:latin typeface="Seravek"/>
                  <a:cs typeface="Seravek"/>
                </a:rPr>
                <a:t>by Sam Ho</a:t>
              </a:r>
            </a:p>
            <a:p>
              <a:pPr algn="r"/>
              <a:r>
                <a:rPr lang="en-US" sz="1050" dirty="0" smtClean="0">
                  <a:solidFill>
                    <a:schemeClr val="bg1"/>
                  </a:solidFill>
                  <a:latin typeface="Seravek"/>
                  <a:cs typeface="Seravek"/>
                </a:rPr>
                <a:t>sam@samho.co.uk</a:t>
              </a:r>
              <a:endParaRPr lang="en-US" sz="1050" dirty="0">
                <a:solidFill>
                  <a:schemeClr val="bg1"/>
                </a:solidFill>
                <a:latin typeface="Seravek"/>
                <a:cs typeface="Seravek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4324" y="3642799"/>
              <a:ext cx="56221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Seravek"/>
                  <a:cs typeface="Seravek"/>
                </a:rPr>
                <a:t>Part 2 : Data Cleaning &amp; Feature Engineering</a:t>
              </a:r>
              <a:endParaRPr lang="en-US" sz="2000" dirty="0">
                <a:solidFill>
                  <a:schemeClr val="bg1"/>
                </a:solidFill>
                <a:latin typeface="Seravek"/>
                <a:cs typeface="Serave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204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353786"/>
            <a:ext cx="9144000" cy="4443992"/>
            <a:chOff x="0" y="353786"/>
            <a:chExt cx="9144000" cy="4443992"/>
          </a:xfrm>
        </p:grpSpPr>
        <p:pic>
          <p:nvPicPr>
            <p:cNvPr id="4" name="Picture 3" descr="Metallica_Justice_era_promo_1988_248ed78b6649d6cda0fcadc1ac9bc23e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00"/>
            <a:stretch/>
          </p:blipFill>
          <p:spPr>
            <a:xfrm>
              <a:off x="0" y="353786"/>
              <a:ext cx="9144000" cy="444399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4324" y="677822"/>
              <a:ext cx="413294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Seravek"/>
                  <a:cs typeface="Seravek"/>
                </a:rPr>
                <a:t>Metallica Gig Analysis</a:t>
              </a:r>
              <a:endParaRPr lang="en-US" sz="3200" dirty="0">
                <a:solidFill>
                  <a:schemeClr val="bg1"/>
                </a:solidFill>
                <a:latin typeface="Seravek"/>
                <a:cs typeface="Seravek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35661" y="4211744"/>
              <a:ext cx="12844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 smtClean="0">
                  <a:solidFill>
                    <a:schemeClr val="bg1"/>
                  </a:solidFill>
                  <a:latin typeface="Seravek"/>
                  <a:cs typeface="Seravek"/>
                </a:rPr>
                <a:t>by Sam Ho</a:t>
              </a:r>
            </a:p>
            <a:p>
              <a:pPr algn="r"/>
              <a:r>
                <a:rPr lang="en-US" sz="1050" dirty="0" smtClean="0">
                  <a:solidFill>
                    <a:schemeClr val="bg1"/>
                  </a:solidFill>
                  <a:latin typeface="Seravek"/>
                  <a:cs typeface="Seravek"/>
                </a:rPr>
                <a:t>sam@samho.co.uk</a:t>
              </a:r>
              <a:endParaRPr lang="en-US" sz="1050" dirty="0">
                <a:solidFill>
                  <a:schemeClr val="bg1"/>
                </a:solidFill>
                <a:latin typeface="Seravek"/>
                <a:cs typeface="Serave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132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164129" y="243530"/>
            <a:ext cx="7690309" cy="4801192"/>
            <a:chOff x="1164129" y="243530"/>
            <a:chExt cx="7690309" cy="4801192"/>
          </a:xfrm>
        </p:grpSpPr>
        <p:pic>
          <p:nvPicPr>
            <p:cNvPr id="4" name="Picture 3" descr="Screenshot 2019-01-14 at 18.30.4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129" y="243530"/>
              <a:ext cx="5785370" cy="480119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43570" y="892778"/>
              <a:ext cx="18108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Geomanist"/>
                  <a:cs typeface="Geomanist"/>
                </a:rPr>
                <a:t>Page URL’s (x99)</a:t>
              </a:r>
            </a:p>
            <a:p>
              <a:pPr algn="ctr"/>
              <a:r>
                <a:rPr lang="en-US" dirty="0" smtClean="0">
                  <a:latin typeface="Geomanist"/>
                  <a:cs typeface="Geomanist"/>
                </a:rPr>
                <a:t>Each containing c.20 gig URLS</a:t>
              </a:r>
              <a:endParaRPr lang="en-US" dirty="0">
                <a:latin typeface="Geomanist"/>
                <a:cs typeface="Geomanis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64400" y="2727678"/>
              <a:ext cx="13666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Geomanist"/>
                  <a:cs typeface="Geomanist"/>
                </a:rPr>
                <a:t>Gig URL’s</a:t>
              </a:r>
            </a:p>
            <a:p>
              <a:pPr algn="ctr"/>
              <a:r>
                <a:rPr lang="en-US" dirty="0" smtClean="0">
                  <a:latin typeface="Geomanist"/>
                  <a:cs typeface="Geomanist"/>
                </a:rPr>
                <a:t>(x2070)</a:t>
              </a:r>
              <a:endParaRPr lang="en-US" dirty="0">
                <a:latin typeface="Geomanist"/>
                <a:cs typeface="Geomanist"/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5418667" y="1492943"/>
              <a:ext cx="1624903" cy="920057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6726082" y="2857502"/>
              <a:ext cx="538318" cy="193342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1"/>
            </p:cNvCxnSpPr>
            <p:nvPr/>
          </p:nvCxnSpPr>
          <p:spPr>
            <a:xfrm flipH="1">
              <a:off x="5689600" y="1492943"/>
              <a:ext cx="1353970" cy="920057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" idx="1"/>
            </p:cNvCxnSpPr>
            <p:nvPr/>
          </p:nvCxnSpPr>
          <p:spPr>
            <a:xfrm flipH="1">
              <a:off x="5985933" y="1492943"/>
              <a:ext cx="1057637" cy="920057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" idx="1"/>
            </p:cNvCxnSpPr>
            <p:nvPr/>
          </p:nvCxnSpPr>
          <p:spPr>
            <a:xfrm flipH="1">
              <a:off x="6273800" y="1492943"/>
              <a:ext cx="769770" cy="920057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5" idx="1"/>
            </p:cNvCxnSpPr>
            <p:nvPr/>
          </p:nvCxnSpPr>
          <p:spPr>
            <a:xfrm flipH="1">
              <a:off x="5139960" y="1492943"/>
              <a:ext cx="1903610" cy="879563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6" idx="1"/>
            </p:cNvCxnSpPr>
            <p:nvPr/>
          </p:nvCxnSpPr>
          <p:spPr>
            <a:xfrm flipH="1">
              <a:off x="6491368" y="3050844"/>
              <a:ext cx="773032" cy="327357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6" idx="1"/>
            </p:cNvCxnSpPr>
            <p:nvPr/>
          </p:nvCxnSpPr>
          <p:spPr>
            <a:xfrm flipH="1">
              <a:off x="6491368" y="3050844"/>
              <a:ext cx="773032" cy="712685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6" idx="1"/>
            </p:cNvCxnSpPr>
            <p:nvPr/>
          </p:nvCxnSpPr>
          <p:spPr>
            <a:xfrm flipH="1">
              <a:off x="6562984" y="3050844"/>
              <a:ext cx="701416" cy="1178542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6" idx="1"/>
            </p:cNvCxnSpPr>
            <p:nvPr/>
          </p:nvCxnSpPr>
          <p:spPr>
            <a:xfrm flipH="1">
              <a:off x="6491368" y="3050844"/>
              <a:ext cx="773032" cy="1670085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472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9-01-14 at 18.31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99828" cy="571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43570" y="1375378"/>
            <a:ext cx="18108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eomanist"/>
                <a:cs typeface="Geomanist"/>
              </a:rPr>
              <a:t>Gig Page (x2070)</a:t>
            </a:r>
          </a:p>
          <a:p>
            <a:pPr algn="ctr"/>
            <a:endParaRPr lang="en-US" dirty="0">
              <a:latin typeface="Geomanist"/>
              <a:cs typeface="Geomanist"/>
            </a:endParaRPr>
          </a:p>
          <a:p>
            <a:pPr algn="ctr"/>
            <a:r>
              <a:rPr lang="en-US" dirty="0" smtClean="0">
                <a:latin typeface="Geomanist"/>
                <a:cs typeface="Geomanist"/>
              </a:rPr>
              <a:t>Take:</a:t>
            </a:r>
          </a:p>
          <a:p>
            <a:pPr algn="ctr"/>
            <a:r>
              <a:rPr lang="en-US" dirty="0" smtClean="0">
                <a:latin typeface="Geomanist"/>
                <a:cs typeface="Geomanist"/>
              </a:rPr>
              <a:t>Venue</a:t>
            </a:r>
          </a:p>
          <a:p>
            <a:pPr algn="ctr"/>
            <a:r>
              <a:rPr lang="en-US" dirty="0" smtClean="0">
                <a:latin typeface="Geomanist"/>
                <a:cs typeface="Geomanist"/>
              </a:rPr>
              <a:t>Date</a:t>
            </a:r>
          </a:p>
          <a:p>
            <a:pPr algn="ctr"/>
            <a:r>
              <a:rPr lang="en-US" dirty="0" smtClean="0">
                <a:latin typeface="Geomanist"/>
                <a:cs typeface="Geomanist"/>
              </a:rPr>
              <a:t>Country</a:t>
            </a:r>
          </a:p>
          <a:p>
            <a:pPr algn="ctr"/>
            <a:r>
              <a:rPr lang="en-US" dirty="0" smtClean="0">
                <a:latin typeface="Geomanist"/>
                <a:cs typeface="Geomanist"/>
              </a:rPr>
              <a:t>Tour name</a:t>
            </a:r>
          </a:p>
          <a:p>
            <a:pPr algn="ctr"/>
            <a:r>
              <a:rPr lang="en-US" dirty="0" err="1" smtClean="0">
                <a:latin typeface="Geomanist"/>
                <a:cs typeface="Geomanist"/>
              </a:rPr>
              <a:t>Setlist</a:t>
            </a:r>
            <a:endParaRPr lang="en-US" dirty="0" smtClean="0">
              <a:latin typeface="Geomanist"/>
              <a:cs typeface="Geomanist"/>
            </a:endParaRPr>
          </a:p>
          <a:p>
            <a:pPr algn="ctr"/>
            <a:r>
              <a:rPr lang="en-US" dirty="0" smtClean="0">
                <a:latin typeface="Geomanist"/>
                <a:cs typeface="Geomanist"/>
              </a:rPr>
              <a:t>Other Acts (not shown)</a:t>
            </a:r>
            <a:endParaRPr lang="en-US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568222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96</Words>
  <Application>Microsoft Macintosh PowerPoint</Application>
  <PresentationFormat>On-screen Show (16:10)</PresentationFormat>
  <Paragraphs>28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Honan Enetrprises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 Ho</dc:creator>
  <cp:lastModifiedBy>Sam Ho</cp:lastModifiedBy>
  <cp:revision>32</cp:revision>
  <dcterms:created xsi:type="dcterms:W3CDTF">2019-01-13T17:49:22Z</dcterms:created>
  <dcterms:modified xsi:type="dcterms:W3CDTF">2019-02-05T12:13:22Z</dcterms:modified>
</cp:coreProperties>
</file>